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068BC-EFD4-405D-AA40-AAF2953CE1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AF40-039F-4E77-9C8B-3F07F842A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068BC-EFD4-405D-AA40-AAF2953CE1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AF40-039F-4E77-9C8B-3F07F842A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068BC-EFD4-405D-AA40-AAF2953CE1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AF40-039F-4E77-9C8B-3F07F842A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068BC-EFD4-405D-AA40-AAF2953CE1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AF40-039F-4E77-9C8B-3F07F842A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068BC-EFD4-405D-AA40-AAF2953CE1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AF40-039F-4E77-9C8B-3F07F842A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068BC-EFD4-405D-AA40-AAF2953CE1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AF40-039F-4E77-9C8B-3F07F842A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068BC-EFD4-405D-AA40-AAF2953CE1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AF40-039F-4E77-9C8B-3F07F842A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068BC-EFD4-405D-AA40-AAF2953CE1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AF40-039F-4E77-9C8B-3F07F842A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068BC-EFD4-405D-AA40-AAF2953CE1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AF40-039F-4E77-9C8B-3F07F842A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068BC-EFD4-405D-AA40-AAF2953CE1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6AF40-039F-4E77-9C8B-3F07F842A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068BC-EFD4-405D-AA40-AAF2953CE1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06AF40-039F-4E77-9C8B-3F07F842AF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3068BC-EFD4-405D-AA40-AAF2953CE1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06AF40-039F-4E77-9C8B-3F07F842AFF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Metallica vs. Napster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By:kayla</a:t>
            </a:r>
            <a:r>
              <a:rPr lang="en-US" dirty="0" smtClean="0"/>
              <a:t> </a:t>
            </a:r>
            <a:r>
              <a:rPr lang="en-US" dirty="0" err="1" smtClean="0"/>
              <a:t>holmes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the issue?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was the result of the court case?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agree with the outcome of the court case?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Napster and this effect music industry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http://www.wired.com/politics/law/news/2000/04/35670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44</Words>
  <Application>Microsoft Office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Metallica vs. Napster</vt:lpstr>
      <vt:lpstr>What was the issue? </vt:lpstr>
      <vt:lpstr>What was the result of the court case? </vt:lpstr>
      <vt:lpstr>Do you agree with the outcome of the court case?</vt:lpstr>
      <vt:lpstr>How did Napster and this effect music industry today</vt:lpstr>
      <vt:lpstr>Reference</vt:lpstr>
    </vt:vector>
  </TitlesOfParts>
  <Company>FFSD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Metallica vs. Napster</dc:title>
  <dc:creator>Computer Tech</dc:creator>
  <cp:lastModifiedBy>Computer Tech</cp:lastModifiedBy>
  <cp:revision>8</cp:revision>
  <dcterms:created xsi:type="dcterms:W3CDTF">2011-11-02T15:41:34Z</dcterms:created>
  <dcterms:modified xsi:type="dcterms:W3CDTF">2012-01-26T16:40:56Z</dcterms:modified>
</cp:coreProperties>
</file>